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8c597b2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8c597b2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8c597b2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8c597b2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ac347423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ac347423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b8e02d7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b8e02d7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45587dba5d70e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45587dba5d70e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8c597b2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8c597b2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b04a1345140df7e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b04a1345140df7e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45587dba5d70e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45587dba5d70e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ad27810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ad27810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ad27810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ad27810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ac34742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ac34742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ad27810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ad27810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b04a1345140df7e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b04a1345140df7e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b04a1345140df7e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b04a1345140df7e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abb344a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abb344a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bb344a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abb344a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c34742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ac3474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ac347423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ac347423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ac347423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ac347423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8c597b2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8c597b2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8c597b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8c597b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45587dba5d70e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45587dba5d70e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8c597b2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8c597b2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id.wikipedia.org/wiki/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00" y="-101850"/>
            <a:ext cx="9325081" cy="52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</a:rPr>
              <a:t>Introduction Data Science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</a:rPr>
              <a:t>By DSU Team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952" y="1222130"/>
            <a:ext cx="1498594" cy="94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00" y="1293471"/>
            <a:ext cx="1234076" cy="87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92" y="2277940"/>
            <a:ext cx="2729153" cy="1202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3602702" y="1936085"/>
            <a:ext cx="1498500" cy="69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928" y="2253670"/>
            <a:ext cx="2004447" cy="125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3692" y="1072125"/>
            <a:ext cx="1764593" cy="101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9771" y="1125167"/>
            <a:ext cx="1498503" cy="105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0257"/>
          <a:stretch/>
        </p:blipFill>
        <p:spPr>
          <a:xfrm>
            <a:off x="98375" y="1580126"/>
            <a:ext cx="2277375" cy="17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2462254" y="1713900"/>
            <a:ext cx="920400" cy="6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850" y="1407875"/>
            <a:ext cx="2877424" cy="2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547" y="502447"/>
            <a:ext cx="2499802" cy="140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675" y="2704900"/>
            <a:ext cx="2697600" cy="1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3607975" y="1954200"/>
            <a:ext cx="2697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Regression</a:t>
            </a:r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6399425" y="3773550"/>
            <a:ext cx="2697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463400" y="4323875"/>
            <a:ext cx="2697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Clustering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37284" t="0"/>
          <a:stretch/>
        </p:blipFill>
        <p:spPr>
          <a:xfrm>
            <a:off x="3225425" y="2879125"/>
            <a:ext cx="2300599" cy="20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125" y="76200"/>
            <a:ext cx="6602775" cy="26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1480800" y="4673275"/>
            <a:ext cx="64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https://www.cxmlab.com/the-importance-of-prescriptive-analytics-in-marketing/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0" y="304800"/>
            <a:ext cx="8053050" cy="42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899"/>
            <a:ext cx="9144000" cy="50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400"/>
            <a:ext cx="9144000" cy="4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/>
        </p:nvSpPr>
        <p:spPr>
          <a:xfrm>
            <a:off x="918968" y="2153880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316275" y="20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d" sz="3160"/>
              <a:t>Landscape</a:t>
            </a:r>
            <a:endParaRPr b="1" sz="442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559275"/>
            <a:ext cx="8839202" cy="5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3997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77749" cy="19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6380" l="0" r="0" t="3122"/>
          <a:stretch/>
        </p:blipFill>
        <p:spPr>
          <a:xfrm>
            <a:off x="2348775" y="1031275"/>
            <a:ext cx="6629924" cy="37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5" y="1448500"/>
            <a:ext cx="7094325" cy="35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3075" cy="16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726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itu data?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5" y="4495350"/>
            <a:ext cx="8839202" cy="5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5" y="945725"/>
            <a:ext cx="7128526" cy="40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3075" cy="16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2166450" y="2285400"/>
            <a:ext cx="48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rgbClr val="000000"/>
                </a:solidFill>
              </a:rPr>
              <a:t>Role</a:t>
            </a:r>
            <a:endParaRPr b="1" sz="2600">
              <a:solidFill>
                <a:srgbClr val="000000"/>
              </a:solidFill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59275"/>
            <a:ext cx="8839202" cy="5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72189" l="0" r="0" t="0"/>
          <a:stretch/>
        </p:blipFill>
        <p:spPr>
          <a:xfrm>
            <a:off x="306638" y="650475"/>
            <a:ext cx="8530724" cy="384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45632" l="0" r="0" t="25822"/>
          <a:stretch/>
        </p:blipFill>
        <p:spPr>
          <a:xfrm>
            <a:off x="619187" y="1486850"/>
            <a:ext cx="7905628" cy="36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87427" l="0" r="0" t="0"/>
          <a:stretch/>
        </p:blipFill>
        <p:spPr>
          <a:xfrm>
            <a:off x="619187" y="1661"/>
            <a:ext cx="7905628" cy="160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0" l="0" r="0" t="76308"/>
          <a:stretch/>
        </p:blipFill>
        <p:spPr>
          <a:xfrm>
            <a:off x="553076" y="1795801"/>
            <a:ext cx="8037847" cy="308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87427" l="0" r="0" t="0"/>
          <a:stretch/>
        </p:blipFill>
        <p:spPr>
          <a:xfrm>
            <a:off x="553075" y="263525"/>
            <a:ext cx="8037847" cy="163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body"/>
          </p:nvPr>
        </p:nvSpPr>
        <p:spPr>
          <a:xfrm>
            <a:off x="1068050" y="379325"/>
            <a:ext cx="72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3000">
                <a:solidFill>
                  <a:srgbClr val="000000"/>
                </a:solidFill>
              </a:rPr>
              <a:t>Sekumpulan fakta yang dicatat/disimpan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50" y="1906151"/>
            <a:ext cx="2281600" cy="16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325" y="2097786"/>
            <a:ext cx="2522925" cy="14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901" y="2097788"/>
            <a:ext cx="2972350" cy="14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560600" y="1121975"/>
            <a:ext cx="35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sumber: </a:t>
            </a:r>
            <a:r>
              <a:rPr lang="id" u="sng">
                <a:solidFill>
                  <a:schemeClr val="hlink"/>
                </a:solidFill>
                <a:hlinkClick r:id="rId6"/>
              </a:rPr>
              <a:t>https://id.wikipedia.org/wiki/Data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50" y="654900"/>
            <a:ext cx="8835950" cy="36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684250" y="4389975"/>
            <a:ext cx="61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/>
              <a:t>https://datatalker.wordpress.com/2013/02/27/jenis-jenis-data-penting-nih/</a:t>
            </a:r>
            <a:endParaRPr sz="1200"/>
          </a:p>
        </p:txBody>
      </p:sp>
      <p:sp>
        <p:nvSpPr>
          <p:cNvPr id="79" name="Google Shape;79;p16"/>
          <p:cNvSpPr/>
          <p:nvPr/>
        </p:nvSpPr>
        <p:spPr>
          <a:xfrm>
            <a:off x="7692600" y="2062575"/>
            <a:ext cx="1139700" cy="16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-172425" y="166525"/>
            <a:ext cx="92562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300"/>
              <a:t>3 jenis data yang dapat diolah oleh komputer</a:t>
            </a:r>
            <a:endParaRPr sz="2300"/>
          </a:p>
        </p:txBody>
      </p:sp>
      <p:sp>
        <p:nvSpPr>
          <p:cNvPr id="85" name="Google Shape;85;p17"/>
          <p:cNvSpPr/>
          <p:nvPr/>
        </p:nvSpPr>
        <p:spPr>
          <a:xfrm>
            <a:off x="432700" y="1107325"/>
            <a:ext cx="2481000" cy="5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structured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575925" y="1108525"/>
            <a:ext cx="2481000" cy="5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semi-</a:t>
            </a:r>
            <a:r>
              <a:rPr lang="id"/>
              <a:t>structured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6635150" y="1107325"/>
            <a:ext cx="2299500" cy="56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un-structured</a:t>
            </a:r>
            <a:endParaRPr/>
          </a:p>
        </p:txBody>
      </p:sp>
      <p:cxnSp>
        <p:nvCxnSpPr>
          <p:cNvPr id="88" name="Google Shape;88;p17"/>
          <p:cNvCxnSpPr/>
          <p:nvPr/>
        </p:nvCxnSpPr>
        <p:spPr>
          <a:xfrm>
            <a:off x="3296900" y="1124650"/>
            <a:ext cx="0" cy="3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7"/>
          <p:cNvCxnSpPr/>
          <p:nvPr/>
        </p:nvCxnSpPr>
        <p:spPr>
          <a:xfrm>
            <a:off x="6268700" y="1124650"/>
            <a:ext cx="0" cy="36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0450"/>
            <a:ext cx="1240475" cy="12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0" y="3189150"/>
            <a:ext cx="2760653" cy="17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925" y="1860550"/>
            <a:ext cx="1190374" cy="11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6300" y="3004795"/>
            <a:ext cx="1319750" cy="13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5150" y="1826485"/>
            <a:ext cx="1512480" cy="10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4425" y="3004800"/>
            <a:ext cx="1145050" cy="11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5200" y="2751400"/>
            <a:ext cx="1398450" cy="1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7844" y="3963969"/>
            <a:ext cx="1024050" cy="10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1450450" y="2142300"/>
            <a:ext cx="17421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2000">
                <a:solidFill>
                  <a:srgbClr val="000000"/>
                </a:solidFill>
              </a:rPr>
              <a:t>Database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726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itu Data Science?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34500"/>
            <a:ext cx="8839202" cy="58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649125" y="10650"/>
            <a:ext cx="204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3000">
                <a:solidFill>
                  <a:srgbClr val="000000"/>
                </a:solidFill>
              </a:rPr>
              <a:t>Dukun 4.0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7766" l="0" r="50002" t="0"/>
          <a:stretch/>
        </p:blipFill>
        <p:spPr>
          <a:xfrm>
            <a:off x="153425" y="713946"/>
            <a:ext cx="2041500" cy="426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33607" r="0" t="0"/>
          <a:stretch/>
        </p:blipFill>
        <p:spPr>
          <a:xfrm>
            <a:off x="2915275" y="932078"/>
            <a:ext cx="1865400" cy="152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0" r="0" t="10257"/>
          <a:stretch/>
        </p:blipFill>
        <p:spPr>
          <a:xfrm>
            <a:off x="2251538" y="2944900"/>
            <a:ext cx="2161949" cy="17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450" y="967225"/>
            <a:ext cx="1451600" cy="1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729050" y="1369775"/>
            <a:ext cx="47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+</a:t>
            </a:r>
            <a:endParaRPr sz="3000"/>
          </a:p>
        </p:txBody>
      </p:sp>
      <p:sp>
        <p:nvSpPr>
          <p:cNvPr id="115" name="Google Shape;115;p19"/>
          <p:cNvSpPr txBox="1"/>
          <p:nvPr/>
        </p:nvSpPr>
        <p:spPr>
          <a:xfrm>
            <a:off x="4313213" y="3474288"/>
            <a:ext cx="47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+</a:t>
            </a:r>
            <a:endParaRPr sz="30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988" y="2938412"/>
            <a:ext cx="1718274" cy="17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8">
            <a:alphaModFix/>
          </a:blip>
          <a:srcRect b="0" l="9659" r="31371" t="21210"/>
          <a:stretch/>
        </p:blipFill>
        <p:spPr>
          <a:xfrm>
            <a:off x="6852625" y="2984445"/>
            <a:ext cx="2161925" cy="162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6446813" y="3474288"/>
            <a:ext cx="47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+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726" y="185149"/>
            <a:ext cx="5470725" cy="4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25" y="576350"/>
            <a:ext cx="7462224" cy="42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382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 Is the new Oil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